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  <p:sldMasterId id="2147483756" r:id="rId3"/>
  </p:sldMasterIdLst>
  <p:notesMasterIdLst>
    <p:notesMasterId r:id="rId29"/>
  </p:notesMasterIdLst>
  <p:sldIdLst>
    <p:sldId id="276" r:id="rId4"/>
    <p:sldId id="298" r:id="rId5"/>
    <p:sldId id="317" r:id="rId6"/>
    <p:sldId id="299" r:id="rId7"/>
    <p:sldId id="318" r:id="rId8"/>
    <p:sldId id="321" r:id="rId9"/>
    <p:sldId id="313" r:id="rId10"/>
    <p:sldId id="316" r:id="rId11"/>
    <p:sldId id="327" r:id="rId12"/>
    <p:sldId id="322" r:id="rId13"/>
    <p:sldId id="323" r:id="rId14"/>
    <p:sldId id="324" r:id="rId15"/>
    <p:sldId id="325" r:id="rId16"/>
    <p:sldId id="326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280" r:id="rId2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0" autoAdjust="0"/>
    <p:restoredTop sz="94685" autoAdjust="0"/>
  </p:normalViewPr>
  <p:slideViewPr>
    <p:cSldViewPr snapToGrid="0" snapToObjects="1">
      <p:cViewPr varScale="1">
        <p:scale>
          <a:sx n="109" d="100"/>
          <a:sy n="109" d="100"/>
        </p:scale>
        <p:origin x="95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E929C-1463-45BA-8723-E4CAE3ECFBC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B924497-E886-4598-9242-3C2F66ED8A96}">
      <dgm:prSet phldrT="[Texto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3600" dirty="0"/>
            <a:t>MII</a:t>
          </a:r>
        </a:p>
      </dgm:t>
    </dgm:pt>
    <dgm:pt modelId="{E07D99AD-B9A8-4BF2-84C8-B645A98650C8}" type="parTrans" cxnId="{BE1E49B1-28C1-4713-A93C-F4010C9F3EC0}">
      <dgm:prSet/>
      <dgm:spPr/>
      <dgm:t>
        <a:bodyPr/>
        <a:lstStyle/>
        <a:p>
          <a:endParaRPr lang="es-ES"/>
        </a:p>
      </dgm:t>
    </dgm:pt>
    <dgm:pt modelId="{23AB1267-AA06-47EE-B53A-B96EDC809E3A}" type="sibTrans" cxnId="{BE1E49B1-28C1-4713-A93C-F4010C9F3EC0}">
      <dgm:prSet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IEI</a:t>
          </a:r>
        </a:p>
      </dgm:t>
    </dgm:pt>
    <dgm:pt modelId="{C4F5EDA8-4AF0-407F-8127-1459FE11FCBB}">
      <dgm:prSet phldrT="[Texto]" custT="1"/>
      <dgm:spPr/>
      <dgm:t>
        <a:bodyPr/>
        <a:lstStyle/>
        <a:p>
          <a:r>
            <a:rPr lang="es-ES" sz="2800" b="1" dirty="0">
              <a:solidFill>
                <a:schemeClr val="accent6">
                  <a:lumMod val="75000"/>
                </a:schemeClr>
              </a:solidFill>
            </a:rPr>
            <a:t>Estudios</a:t>
          </a:r>
          <a:endParaRPr lang="es-ES" sz="3600" b="1" dirty="0">
            <a:solidFill>
              <a:schemeClr val="accent6">
                <a:lumMod val="75000"/>
              </a:schemeClr>
            </a:solidFill>
          </a:endParaRPr>
        </a:p>
      </dgm:t>
    </dgm:pt>
    <dgm:pt modelId="{B83506D6-392E-40A9-B2A1-62292523675B}" type="parTrans" cxnId="{E79DC8BC-B3D0-4535-8546-C308B8727612}">
      <dgm:prSet/>
      <dgm:spPr/>
      <dgm:t>
        <a:bodyPr/>
        <a:lstStyle/>
        <a:p>
          <a:endParaRPr lang="es-ES"/>
        </a:p>
      </dgm:t>
    </dgm:pt>
    <dgm:pt modelId="{F2BD6389-6083-4957-BE0C-26E82A6BC23B}" type="sibTrans" cxnId="{E79DC8BC-B3D0-4535-8546-C308B8727612}">
      <dgm:prSet/>
      <dgm:spPr/>
      <dgm:t>
        <a:bodyPr/>
        <a:lstStyle/>
        <a:p>
          <a:endParaRPr lang="es-ES"/>
        </a:p>
      </dgm:t>
    </dgm:pt>
    <dgm:pt modelId="{6B8994BE-7DAD-41C3-AAAD-B60B38C3C321}">
      <dgm:prSet phldrT="[Texto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dirty="0"/>
            <a:t>6 años </a:t>
          </a:r>
        </a:p>
        <a:p>
          <a:r>
            <a:rPr lang="es-ES" sz="2000" dirty="0"/>
            <a:t>Gobierno</a:t>
          </a:r>
        </a:p>
      </dgm:t>
    </dgm:pt>
    <dgm:pt modelId="{A31937A8-BD9E-4840-A9E6-771A85DEB8C4}" type="parTrans" cxnId="{FB8AD370-6EA2-4C39-AD91-B4883FC30DEE}">
      <dgm:prSet/>
      <dgm:spPr/>
      <dgm:t>
        <a:bodyPr/>
        <a:lstStyle/>
        <a:p>
          <a:endParaRPr lang="es-ES"/>
        </a:p>
      </dgm:t>
    </dgm:pt>
    <dgm:pt modelId="{2AD31A50-3261-4BF1-A297-27C9A12E5231}" type="sibTrans" cxnId="{FB8AD370-6EA2-4C39-AD91-B4883FC30DEE}">
      <dgm:prSet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400" dirty="0"/>
            <a:t>3 años Empresa</a:t>
          </a:r>
        </a:p>
      </dgm:t>
    </dgm:pt>
    <dgm:pt modelId="{738C1E57-1819-44AE-98F5-EFD50A86C494}">
      <dgm:prSet phldrT="[Texto]" custT="1"/>
      <dgm:spPr/>
      <dgm:t>
        <a:bodyPr/>
        <a:lstStyle/>
        <a:p>
          <a:r>
            <a:rPr lang="es-ES" sz="2800" b="1" dirty="0">
              <a:solidFill>
                <a:schemeClr val="accent6">
                  <a:lumMod val="75000"/>
                </a:schemeClr>
              </a:solidFill>
            </a:rPr>
            <a:t>Experiencia</a:t>
          </a:r>
          <a:endParaRPr lang="es-ES" sz="1700" b="1" dirty="0">
            <a:solidFill>
              <a:schemeClr val="accent6">
                <a:lumMod val="75000"/>
              </a:schemeClr>
            </a:solidFill>
          </a:endParaRPr>
        </a:p>
      </dgm:t>
    </dgm:pt>
    <dgm:pt modelId="{01B7DF7D-B4E4-42B0-94C0-50AEE42F7A41}" type="parTrans" cxnId="{0FAC5F58-FA48-491E-9B4A-CBDAD0654442}">
      <dgm:prSet/>
      <dgm:spPr/>
      <dgm:t>
        <a:bodyPr/>
        <a:lstStyle/>
        <a:p>
          <a:endParaRPr lang="es-ES"/>
        </a:p>
      </dgm:t>
    </dgm:pt>
    <dgm:pt modelId="{C251BBF7-B559-4471-B320-F05EADD10080}" type="sibTrans" cxnId="{0FAC5F58-FA48-491E-9B4A-CBDAD0654442}">
      <dgm:prSet/>
      <dgm:spPr/>
      <dgm:t>
        <a:bodyPr/>
        <a:lstStyle/>
        <a:p>
          <a:endParaRPr lang="es-ES"/>
        </a:p>
      </dgm:t>
    </dgm:pt>
    <dgm:pt modelId="{4016E00F-FB46-4BDE-A0D4-1176BB2F87F9}">
      <dgm:prSet phldrT="[Texto]"/>
      <dgm:spPr/>
      <dgm:t>
        <a:bodyPr/>
        <a:lstStyle/>
        <a:p>
          <a:r>
            <a:rPr lang="es-ES" dirty="0"/>
            <a:t>INFOSEC</a:t>
          </a:r>
        </a:p>
      </dgm:t>
    </dgm:pt>
    <dgm:pt modelId="{B7DC4CEA-E16A-4940-9B62-33BDA68D9A09}" type="parTrans" cxnId="{B1B1A215-B874-4EB0-B848-36303F1087E6}">
      <dgm:prSet/>
      <dgm:spPr/>
      <dgm:t>
        <a:bodyPr/>
        <a:lstStyle/>
        <a:p>
          <a:endParaRPr lang="es-ES"/>
        </a:p>
      </dgm:t>
    </dgm:pt>
    <dgm:pt modelId="{A22F4C29-0624-4A1B-993F-AD2A3D71DDA6}" type="sibTrans" cxnId="{B1B1A215-B874-4EB0-B848-36303F1087E6}">
      <dgm:prSet/>
      <dgm:spPr/>
      <dgm:t>
        <a:bodyPr/>
        <a:lstStyle/>
        <a:p>
          <a:r>
            <a:rPr lang="es-ES" dirty="0"/>
            <a:t>MH</a:t>
          </a:r>
        </a:p>
      </dgm:t>
    </dgm:pt>
    <dgm:pt modelId="{67311223-512C-4EEC-AAF6-E7141AB9194D}">
      <dgm:prSet phldrT="[Texto]" custT="1"/>
      <dgm:spPr/>
      <dgm:t>
        <a:bodyPr/>
        <a:lstStyle/>
        <a:p>
          <a:r>
            <a:rPr lang="es-ES" sz="2800" b="1" dirty="0">
              <a:solidFill>
                <a:schemeClr val="accent6">
                  <a:lumMod val="75000"/>
                </a:schemeClr>
              </a:solidFill>
            </a:rPr>
            <a:t>Investigación</a:t>
          </a:r>
        </a:p>
      </dgm:t>
    </dgm:pt>
    <dgm:pt modelId="{C51471BD-4055-4348-B814-95FE7A7682B8}" type="parTrans" cxnId="{C6CAEE1C-ECB9-4EA9-B7CE-862A641CB881}">
      <dgm:prSet/>
      <dgm:spPr/>
      <dgm:t>
        <a:bodyPr/>
        <a:lstStyle/>
        <a:p>
          <a:endParaRPr lang="es-ES"/>
        </a:p>
      </dgm:t>
    </dgm:pt>
    <dgm:pt modelId="{A5C8E17B-521D-43E2-98BB-11A0231258D8}" type="sibTrans" cxnId="{C6CAEE1C-ECB9-4EA9-B7CE-862A641CB881}">
      <dgm:prSet/>
      <dgm:spPr/>
      <dgm:t>
        <a:bodyPr/>
        <a:lstStyle/>
        <a:p>
          <a:endParaRPr lang="es-ES"/>
        </a:p>
      </dgm:t>
    </dgm:pt>
    <dgm:pt modelId="{4E1B88EF-8E10-4529-9971-E839DD4F1AC6}" type="pres">
      <dgm:prSet presAssocID="{73BE929C-1463-45BA-8723-E4CAE3ECFBC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32D539D7-7E59-498A-82D4-D43206F994FA}" type="pres">
      <dgm:prSet presAssocID="{CB924497-E886-4598-9242-3C2F66ED8A96}" presName="composite" presStyleCnt="0"/>
      <dgm:spPr/>
    </dgm:pt>
    <dgm:pt modelId="{9A2B8C9C-9727-40C2-92F0-1397D0F0AC00}" type="pres">
      <dgm:prSet presAssocID="{CB924497-E886-4598-9242-3C2F66ED8A96}" presName="Parent1" presStyleLbl="node1" presStyleIdx="0" presStyleCnt="6" custLinFactNeighborX="1777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D3210F-E7C6-46F6-A731-713F071674B0}" type="pres">
      <dgm:prSet presAssocID="{CB924497-E886-4598-9242-3C2F66ED8A96}" presName="Childtext1" presStyleLbl="revTx" presStyleIdx="0" presStyleCnt="3" custScaleX="115833" custLinFactNeighborX="198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8F9EE1-5503-47D5-8DD0-4D8F603190DD}" type="pres">
      <dgm:prSet presAssocID="{CB924497-E886-4598-9242-3C2F66ED8A96}" presName="BalanceSpacing" presStyleCnt="0"/>
      <dgm:spPr/>
    </dgm:pt>
    <dgm:pt modelId="{BD5288C3-79F5-4200-AE7E-A4F73ACBA9C6}" type="pres">
      <dgm:prSet presAssocID="{CB924497-E886-4598-9242-3C2F66ED8A96}" presName="BalanceSpacing1" presStyleCnt="0"/>
      <dgm:spPr/>
    </dgm:pt>
    <dgm:pt modelId="{254AACC2-FB98-4DC8-92CF-955CC1A1BACA}" type="pres">
      <dgm:prSet presAssocID="{23AB1267-AA06-47EE-B53A-B96EDC809E3A}" presName="Accent1Text" presStyleLbl="node1" presStyleIdx="1" presStyleCnt="6" custLinFactNeighborX="15875"/>
      <dgm:spPr/>
      <dgm:t>
        <a:bodyPr/>
        <a:lstStyle/>
        <a:p>
          <a:endParaRPr lang="es-ES"/>
        </a:p>
      </dgm:t>
    </dgm:pt>
    <dgm:pt modelId="{0E688FC7-FBBD-49FB-9961-50E0F58A2A35}" type="pres">
      <dgm:prSet presAssocID="{23AB1267-AA06-47EE-B53A-B96EDC809E3A}" presName="spaceBetweenRectangles" presStyleCnt="0"/>
      <dgm:spPr/>
    </dgm:pt>
    <dgm:pt modelId="{443ABCAF-14C1-4EE9-8B43-58ADE908530C}" type="pres">
      <dgm:prSet presAssocID="{6B8994BE-7DAD-41C3-AAAD-B60B38C3C321}" presName="composite" presStyleCnt="0"/>
      <dgm:spPr/>
    </dgm:pt>
    <dgm:pt modelId="{1902208C-ADEF-47D1-A052-1EDA9FA463B9}" type="pres">
      <dgm:prSet presAssocID="{6B8994BE-7DAD-41C3-AAAD-B60B38C3C32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83F4F5B-CAE5-400C-89DA-20908BFE0EDD}" type="pres">
      <dgm:prSet presAssocID="{6B8994BE-7DAD-41C3-AAAD-B60B38C3C321}" presName="Childtext1" presStyleLbl="revTx" presStyleIdx="1" presStyleCnt="3" custScaleX="136329" custLinFactNeighborX="-13298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918B60-6A05-4B84-AB46-E5D1EC939DBB}" type="pres">
      <dgm:prSet presAssocID="{6B8994BE-7DAD-41C3-AAAD-B60B38C3C321}" presName="BalanceSpacing" presStyleCnt="0"/>
      <dgm:spPr/>
    </dgm:pt>
    <dgm:pt modelId="{0CEB0947-484E-4F1D-8D87-53AED4F58EAF}" type="pres">
      <dgm:prSet presAssocID="{6B8994BE-7DAD-41C3-AAAD-B60B38C3C321}" presName="BalanceSpacing1" presStyleCnt="0"/>
      <dgm:spPr/>
    </dgm:pt>
    <dgm:pt modelId="{863F8E74-4FD5-4636-AC52-BA84F9F59285}" type="pres">
      <dgm:prSet presAssocID="{2AD31A50-3261-4BF1-A297-27C9A12E5231}" presName="Accent1Text" presStyleLbl="node1" presStyleIdx="3" presStyleCnt="6" custLinFactNeighborY="0"/>
      <dgm:spPr/>
      <dgm:t>
        <a:bodyPr/>
        <a:lstStyle/>
        <a:p>
          <a:endParaRPr lang="es-ES"/>
        </a:p>
      </dgm:t>
    </dgm:pt>
    <dgm:pt modelId="{011A9AF9-8767-42C5-91D3-0A36C264C717}" type="pres">
      <dgm:prSet presAssocID="{2AD31A50-3261-4BF1-A297-27C9A12E5231}" presName="spaceBetweenRectangles" presStyleCnt="0"/>
      <dgm:spPr/>
    </dgm:pt>
    <dgm:pt modelId="{AA22CDE1-A5BD-42CD-8FC1-89C7D0EC7F35}" type="pres">
      <dgm:prSet presAssocID="{4016E00F-FB46-4BDE-A0D4-1176BB2F87F9}" presName="composite" presStyleCnt="0"/>
      <dgm:spPr/>
    </dgm:pt>
    <dgm:pt modelId="{33CA0A2D-53D4-4E9E-B3E3-DD20895A8AF5}" type="pres">
      <dgm:prSet presAssocID="{4016E00F-FB46-4BDE-A0D4-1176BB2F87F9}" presName="Parent1" presStyleLbl="node1" presStyleIdx="4" presStyleCnt="6" custLinFactNeighborX="1968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7C2D6E-F798-46F0-809F-4676D1588D55}" type="pres">
      <dgm:prSet presAssocID="{4016E00F-FB46-4BDE-A0D4-1176BB2F87F9}" presName="Childtext1" presStyleLbl="revTx" presStyleIdx="2" presStyleCnt="3" custScaleX="128243" custLinFactNeighborX="2672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E60E7D-D67D-49EA-BEB7-EF3A3647D380}" type="pres">
      <dgm:prSet presAssocID="{4016E00F-FB46-4BDE-A0D4-1176BB2F87F9}" presName="BalanceSpacing" presStyleCnt="0"/>
      <dgm:spPr/>
    </dgm:pt>
    <dgm:pt modelId="{57A0BE82-FE0D-41BF-A19A-83B28ABF57A7}" type="pres">
      <dgm:prSet presAssocID="{4016E00F-FB46-4BDE-A0D4-1176BB2F87F9}" presName="BalanceSpacing1" presStyleCnt="0"/>
      <dgm:spPr/>
    </dgm:pt>
    <dgm:pt modelId="{838AC34C-D6DA-4FC4-9335-1D2DF2D9E27C}" type="pres">
      <dgm:prSet presAssocID="{A22F4C29-0624-4A1B-993F-AD2A3D71DDA6}" presName="Accent1Text" presStyleLbl="node1" presStyleIdx="5" presStyleCnt="6" custLinFactNeighborX="20950" custLinFactNeighborY="1105"/>
      <dgm:spPr/>
      <dgm:t>
        <a:bodyPr/>
        <a:lstStyle/>
        <a:p>
          <a:endParaRPr lang="es-ES"/>
        </a:p>
      </dgm:t>
    </dgm:pt>
  </dgm:ptLst>
  <dgm:cxnLst>
    <dgm:cxn modelId="{0FAC5F58-FA48-491E-9B4A-CBDAD0654442}" srcId="{6B8994BE-7DAD-41C3-AAAD-B60B38C3C321}" destId="{738C1E57-1819-44AE-98F5-EFD50A86C494}" srcOrd="0" destOrd="0" parTransId="{01B7DF7D-B4E4-42B0-94C0-50AEE42F7A41}" sibTransId="{C251BBF7-B559-4471-B320-F05EADD10080}"/>
    <dgm:cxn modelId="{1539AF87-591A-4084-B9F8-32F7B33614B0}" type="presOf" srcId="{738C1E57-1819-44AE-98F5-EFD50A86C494}" destId="{F83F4F5B-CAE5-400C-89DA-20908BFE0EDD}" srcOrd="0" destOrd="0" presId="urn:microsoft.com/office/officeart/2008/layout/AlternatingHexagons"/>
    <dgm:cxn modelId="{2FFCEFA4-EE4B-4D35-B135-70DE64F049A4}" type="presOf" srcId="{C4F5EDA8-4AF0-407F-8127-1459FE11FCBB}" destId="{49D3210F-E7C6-46F6-A731-713F071674B0}" srcOrd="0" destOrd="0" presId="urn:microsoft.com/office/officeart/2008/layout/AlternatingHexagons"/>
    <dgm:cxn modelId="{E2A6E63A-D8C6-4D73-BB3F-6EEB8615AF4F}" type="presOf" srcId="{73BE929C-1463-45BA-8723-E4CAE3ECFBCC}" destId="{4E1B88EF-8E10-4529-9971-E839DD4F1AC6}" srcOrd="0" destOrd="0" presId="urn:microsoft.com/office/officeart/2008/layout/AlternatingHexagons"/>
    <dgm:cxn modelId="{E79DC8BC-B3D0-4535-8546-C308B8727612}" srcId="{CB924497-E886-4598-9242-3C2F66ED8A96}" destId="{C4F5EDA8-4AF0-407F-8127-1459FE11FCBB}" srcOrd="0" destOrd="0" parTransId="{B83506D6-392E-40A9-B2A1-62292523675B}" sibTransId="{F2BD6389-6083-4957-BE0C-26E82A6BC23B}"/>
    <dgm:cxn modelId="{BE1E49B1-28C1-4713-A93C-F4010C9F3EC0}" srcId="{73BE929C-1463-45BA-8723-E4CAE3ECFBCC}" destId="{CB924497-E886-4598-9242-3C2F66ED8A96}" srcOrd="0" destOrd="0" parTransId="{E07D99AD-B9A8-4BF2-84C8-B645A98650C8}" sibTransId="{23AB1267-AA06-47EE-B53A-B96EDC809E3A}"/>
    <dgm:cxn modelId="{C6CAEE1C-ECB9-4EA9-B7CE-862A641CB881}" srcId="{4016E00F-FB46-4BDE-A0D4-1176BB2F87F9}" destId="{67311223-512C-4EEC-AAF6-E7141AB9194D}" srcOrd="0" destOrd="0" parTransId="{C51471BD-4055-4348-B814-95FE7A7682B8}" sibTransId="{A5C8E17B-521D-43E2-98BB-11A0231258D8}"/>
    <dgm:cxn modelId="{8E64369B-51B0-4275-BD32-13F6E6C45A0B}" type="presOf" srcId="{CB924497-E886-4598-9242-3C2F66ED8A96}" destId="{9A2B8C9C-9727-40C2-92F0-1397D0F0AC00}" srcOrd="0" destOrd="0" presId="urn:microsoft.com/office/officeart/2008/layout/AlternatingHexagons"/>
    <dgm:cxn modelId="{E10D28AD-2DD2-4653-A77B-F913E9B0AD4E}" type="presOf" srcId="{2AD31A50-3261-4BF1-A297-27C9A12E5231}" destId="{863F8E74-4FD5-4636-AC52-BA84F9F59285}" srcOrd="0" destOrd="0" presId="urn:microsoft.com/office/officeart/2008/layout/AlternatingHexagons"/>
    <dgm:cxn modelId="{B8DC7D82-4921-40C5-A26C-B1008E0EECE9}" type="presOf" srcId="{23AB1267-AA06-47EE-B53A-B96EDC809E3A}" destId="{254AACC2-FB98-4DC8-92CF-955CC1A1BACA}" srcOrd="0" destOrd="0" presId="urn:microsoft.com/office/officeart/2008/layout/AlternatingHexagons"/>
    <dgm:cxn modelId="{00461C80-BE74-4F29-9BCA-D65B658939BE}" type="presOf" srcId="{6B8994BE-7DAD-41C3-AAAD-B60B38C3C321}" destId="{1902208C-ADEF-47D1-A052-1EDA9FA463B9}" srcOrd="0" destOrd="0" presId="urn:microsoft.com/office/officeart/2008/layout/AlternatingHexagons"/>
    <dgm:cxn modelId="{FB8AD370-6EA2-4C39-AD91-B4883FC30DEE}" srcId="{73BE929C-1463-45BA-8723-E4CAE3ECFBCC}" destId="{6B8994BE-7DAD-41C3-AAAD-B60B38C3C321}" srcOrd="1" destOrd="0" parTransId="{A31937A8-BD9E-4840-A9E6-771A85DEB8C4}" sibTransId="{2AD31A50-3261-4BF1-A297-27C9A12E5231}"/>
    <dgm:cxn modelId="{FC4C4942-DB4A-4C2F-9387-72D08999D24D}" type="presOf" srcId="{4016E00F-FB46-4BDE-A0D4-1176BB2F87F9}" destId="{33CA0A2D-53D4-4E9E-B3E3-DD20895A8AF5}" srcOrd="0" destOrd="0" presId="urn:microsoft.com/office/officeart/2008/layout/AlternatingHexagons"/>
    <dgm:cxn modelId="{B1B1A215-B874-4EB0-B848-36303F1087E6}" srcId="{73BE929C-1463-45BA-8723-E4CAE3ECFBCC}" destId="{4016E00F-FB46-4BDE-A0D4-1176BB2F87F9}" srcOrd="2" destOrd="0" parTransId="{B7DC4CEA-E16A-4940-9B62-33BDA68D9A09}" sibTransId="{A22F4C29-0624-4A1B-993F-AD2A3D71DDA6}"/>
    <dgm:cxn modelId="{A8CFA8C9-7900-458E-B59D-2DC76F5A45A9}" type="presOf" srcId="{67311223-512C-4EEC-AAF6-E7141AB9194D}" destId="{567C2D6E-F798-46F0-809F-4676D1588D55}" srcOrd="0" destOrd="0" presId="urn:microsoft.com/office/officeart/2008/layout/AlternatingHexagons"/>
    <dgm:cxn modelId="{9FABFB43-67DE-43E2-916A-5299CE66B6BC}" type="presOf" srcId="{A22F4C29-0624-4A1B-993F-AD2A3D71DDA6}" destId="{838AC34C-D6DA-4FC4-9335-1D2DF2D9E27C}" srcOrd="0" destOrd="0" presId="urn:microsoft.com/office/officeart/2008/layout/AlternatingHexagons"/>
    <dgm:cxn modelId="{78650519-474D-46F8-9E4E-D67E1113EED8}" type="presParOf" srcId="{4E1B88EF-8E10-4529-9971-E839DD4F1AC6}" destId="{32D539D7-7E59-498A-82D4-D43206F994FA}" srcOrd="0" destOrd="0" presId="urn:microsoft.com/office/officeart/2008/layout/AlternatingHexagons"/>
    <dgm:cxn modelId="{BFBD9987-51B6-4B75-9642-D3A82FF8B2A4}" type="presParOf" srcId="{32D539D7-7E59-498A-82D4-D43206F994FA}" destId="{9A2B8C9C-9727-40C2-92F0-1397D0F0AC00}" srcOrd="0" destOrd="0" presId="urn:microsoft.com/office/officeart/2008/layout/AlternatingHexagons"/>
    <dgm:cxn modelId="{09A13B49-FB29-4690-9D0D-6E77A6A29CDF}" type="presParOf" srcId="{32D539D7-7E59-498A-82D4-D43206F994FA}" destId="{49D3210F-E7C6-46F6-A731-713F071674B0}" srcOrd="1" destOrd="0" presId="urn:microsoft.com/office/officeart/2008/layout/AlternatingHexagons"/>
    <dgm:cxn modelId="{CB8362FE-2DB0-4554-A8E0-25E1842DEE20}" type="presParOf" srcId="{32D539D7-7E59-498A-82D4-D43206F994FA}" destId="{7A8F9EE1-5503-47D5-8DD0-4D8F603190DD}" srcOrd="2" destOrd="0" presId="urn:microsoft.com/office/officeart/2008/layout/AlternatingHexagons"/>
    <dgm:cxn modelId="{5AAE4635-B2BE-430A-9DC0-0C5873E446D0}" type="presParOf" srcId="{32D539D7-7E59-498A-82D4-D43206F994FA}" destId="{BD5288C3-79F5-4200-AE7E-A4F73ACBA9C6}" srcOrd="3" destOrd="0" presId="urn:microsoft.com/office/officeart/2008/layout/AlternatingHexagons"/>
    <dgm:cxn modelId="{DF22A61D-2E42-4B07-93C7-7F0B088C4759}" type="presParOf" srcId="{32D539D7-7E59-498A-82D4-D43206F994FA}" destId="{254AACC2-FB98-4DC8-92CF-955CC1A1BACA}" srcOrd="4" destOrd="0" presId="urn:microsoft.com/office/officeart/2008/layout/AlternatingHexagons"/>
    <dgm:cxn modelId="{94B3E009-42E3-4D42-B1D6-E4AEE65028BF}" type="presParOf" srcId="{4E1B88EF-8E10-4529-9971-E839DD4F1AC6}" destId="{0E688FC7-FBBD-49FB-9961-50E0F58A2A35}" srcOrd="1" destOrd="0" presId="urn:microsoft.com/office/officeart/2008/layout/AlternatingHexagons"/>
    <dgm:cxn modelId="{B429B1FC-BDE3-45D6-875C-688DAF679703}" type="presParOf" srcId="{4E1B88EF-8E10-4529-9971-E839DD4F1AC6}" destId="{443ABCAF-14C1-4EE9-8B43-58ADE908530C}" srcOrd="2" destOrd="0" presId="urn:microsoft.com/office/officeart/2008/layout/AlternatingHexagons"/>
    <dgm:cxn modelId="{E05D8FB6-8B96-4385-B743-5741344AD179}" type="presParOf" srcId="{443ABCAF-14C1-4EE9-8B43-58ADE908530C}" destId="{1902208C-ADEF-47D1-A052-1EDA9FA463B9}" srcOrd="0" destOrd="0" presId="urn:microsoft.com/office/officeart/2008/layout/AlternatingHexagons"/>
    <dgm:cxn modelId="{BCD6AF05-560A-4031-A7A2-E210CF5034C4}" type="presParOf" srcId="{443ABCAF-14C1-4EE9-8B43-58ADE908530C}" destId="{F83F4F5B-CAE5-400C-89DA-20908BFE0EDD}" srcOrd="1" destOrd="0" presId="urn:microsoft.com/office/officeart/2008/layout/AlternatingHexagons"/>
    <dgm:cxn modelId="{4E3FE971-A123-468E-AB02-CECD3A76BE19}" type="presParOf" srcId="{443ABCAF-14C1-4EE9-8B43-58ADE908530C}" destId="{85918B60-6A05-4B84-AB46-E5D1EC939DBB}" srcOrd="2" destOrd="0" presId="urn:microsoft.com/office/officeart/2008/layout/AlternatingHexagons"/>
    <dgm:cxn modelId="{2660F68A-5BD8-4959-A943-2B45B729CE80}" type="presParOf" srcId="{443ABCAF-14C1-4EE9-8B43-58ADE908530C}" destId="{0CEB0947-484E-4F1D-8D87-53AED4F58EAF}" srcOrd="3" destOrd="0" presId="urn:microsoft.com/office/officeart/2008/layout/AlternatingHexagons"/>
    <dgm:cxn modelId="{5C70DF79-3866-4655-9B00-F021A99825E8}" type="presParOf" srcId="{443ABCAF-14C1-4EE9-8B43-58ADE908530C}" destId="{863F8E74-4FD5-4636-AC52-BA84F9F59285}" srcOrd="4" destOrd="0" presId="urn:microsoft.com/office/officeart/2008/layout/AlternatingHexagons"/>
    <dgm:cxn modelId="{7A0897D9-7F8A-4DB4-9095-E6DA26DD1519}" type="presParOf" srcId="{4E1B88EF-8E10-4529-9971-E839DD4F1AC6}" destId="{011A9AF9-8767-42C5-91D3-0A36C264C717}" srcOrd="3" destOrd="0" presId="urn:microsoft.com/office/officeart/2008/layout/AlternatingHexagons"/>
    <dgm:cxn modelId="{3A13D359-10AB-4223-BEE5-EF63F683BA19}" type="presParOf" srcId="{4E1B88EF-8E10-4529-9971-E839DD4F1AC6}" destId="{AA22CDE1-A5BD-42CD-8FC1-89C7D0EC7F35}" srcOrd="4" destOrd="0" presId="urn:microsoft.com/office/officeart/2008/layout/AlternatingHexagons"/>
    <dgm:cxn modelId="{59231C80-B5A9-4736-B23B-52A0FA8E04E3}" type="presParOf" srcId="{AA22CDE1-A5BD-42CD-8FC1-89C7D0EC7F35}" destId="{33CA0A2D-53D4-4E9E-B3E3-DD20895A8AF5}" srcOrd="0" destOrd="0" presId="urn:microsoft.com/office/officeart/2008/layout/AlternatingHexagons"/>
    <dgm:cxn modelId="{7D5CE6EC-ED09-4EE5-8BC5-3637F5DAFF82}" type="presParOf" srcId="{AA22CDE1-A5BD-42CD-8FC1-89C7D0EC7F35}" destId="{567C2D6E-F798-46F0-809F-4676D1588D55}" srcOrd="1" destOrd="0" presId="urn:microsoft.com/office/officeart/2008/layout/AlternatingHexagons"/>
    <dgm:cxn modelId="{6221CB77-E249-4A56-91F2-44F4731E08AE}" type="presParOf" srcId="{AA22CDE1-A5BD-42CD-8FC1-89C7D0EC7F35}" destId="{E4E60E7D-D67D-49EA-BEB7-EF3A3647D380}" srcOrd="2" destOrd="0" presId="urn:microsoft.com/office/officeart/2008/layout/AlternatingHexagons"/>
    <dgm:cxn modelId="{B5B6B8DF-C76E-4126-A8C5-15DC2CBC6F87}" type="presParOf" srcId="{AA22CDE1-A5BD-42CD-8FC1-89C7D0EC7F35}" destId="{57A0BE82-FE0D-41BF-A19A-83B28ABF57A7}" srcOrd="3" destOrd="0" presId="urn:microsoft.com/office/officeart/2008/layout/AlternatingHexagons"/>
    <dgm:cxn modelId="{B719FF47-C19F-4B16-90C4-7D2A5F04C679}" type="presParOf" srcId="{AA22CDE1-A5BD-42CD-8FC1-89C7D0EC7F35}" destId="{838AC34C-D6DA-4FC4-9335-1D2DF2D9E27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B8C9C-9727-40C2-92F0-1397D0F0AC00}">
      <dsp:nvSpPr>
        <dsp:cNvPr id="0" name=""/>
        <dsp:cNvSpPr/>
      </dsp:nvSpPr>
      <dsp:spPr>
        <a:xfrm rot="5400000">
          <a:off x="4287414" y="133022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/>
            <a:t>MII</a:t>
          </a:r>
        </a:p>
      </dsp:txBody>
      <dsp:txXfrm rot="-5400000">
        <a:off x="4687640" y="314271"/>
        <a:ext cx="1194941" cy="1373496"/>
      </dsp:txXfrm>
    </dsp:sp>
    <dsp:sp modelId="{49D3210F-E7C6-46F6-A731-713F071674B0}">
      <dsp:nvSpPr>
        <dsp:cNvPr id="0" name=""/>
        <dsp:cNvSpPr/>
      </dsp:nvSpPr>
      <dsp:spPr>
        <a:xfrm>
          <a:off x="6161824" y="402400"/>
          <a:ext cx="2579438" cy="119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>
              <a:solidFill>
                <a:schemeClr val="accent6">
                  <a:lumMod val="75000"/>
                </a:schemeClr>
              </a:solidFill>
            </a:rPr>
            <a:t>Estudios</a:t>
          </a:r>
          <a:endParaRPr lang="es-ES" sz="36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6161824" y="402400"/>
        <a:ext cx="2579438" cy="1197236"/>
      </dsp:txXfrm>
    </dsp:sp>
    <dsp:sp modelId="{254AACC2-FB98-4DC8-92CF-955CC1A1BACA}">
      <dsp:nvSpPr>
        <dsp:cNvPr id="0" name=""/>
        <dsp:cNvSpPr/>
      </dsp:nvSpPr>
      <dsp:spPr>
        <a:xfrm rot="5400000">
          <a:off x="2379540" y="133022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/>
            <a:t>IEI</a:t>
          </a:r>
        </a:p>
      </dsp:txBody>
      <dsp:txXfrm rot="-5400000">
        <a:off x="2779766" y="314271"/>
        <a:ext cx="1194941" cy="1373496"/>
      </dsp:txXfrm>
    </dsp:sp>
    <dsp:sp modelId="{1902208C-ADEF-47D1-A052-1EDA9FA463B9}">
      <dsp:nvSpPr>
        <dsp:cNvPr id="0" name=""/>
        <dsp:cNvSpPr/>
      </dsp:nvSpPr>
      <dsp:spPr>
        <a:xfrm rot="5400000">
          <a:off x="3321665" y="1826712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/>
            <a:t>6 años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/>
            <a:t>Gobierno</a:t>
          </a:r>
        </a:p>
      </dsp:txBody>
      <dsp:txXfrm rot="-5400000">
        <a:off x="3721891" y="2007961"/>
        <a:ext cx="1194941" cy="1373496"/>
      </dsp:txXfrm>
    </dsp:sp>
    <dsp:sp modelId="{F83F4F5B-CAE5-400C-89DA-20908BFE0EDD}">
      <dsp:nvSpPr>
        <dsp:cNvPr id="0" name=""/>
        <dsp:cNvSpPr/>
      </dsp:nvSpPr>
      <dsp:spPr>
        <a:xfrm>
          <a:off x="546481" y="2096091"/>
          <a:ext cx="2937925" cy="119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>
              <a:solidFill>
                <a:schemeClr val="accent6">
                  <a:lumMod val="75000"/>
                </a:schemeClr>
              </a:solidFill>
            </a:rPr>
            <a:t>Experiencia</a:t>
          </a:r>
          <a:endParaRPr lang="es-ES" sz="17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546481" y="2096091"/>
        <a:ext cx="2937925" cy="1197236"/>
      </dsp:txXfrm>
    </dsp:sp>
    <dsp:sp modelId="{863F8E74-4FD5-4636-AC52-BA84F9F59285}">
      <dsp:nvSpPr>
        <dsp:cNvPr id="0" name=""/>
        <dsp:cNvSpPr/>
      </dsp:nvSpPr>
      <dsp:spPr>
        <a:xfrm rot="5400000">
          <a:off x="5196537" y="1826712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/>
            <a:t>3 años Empresa</a:t>
          </a:r>
        </a:p>
      </dsp:txBody>
      <dsp:txXfrm rot="-5400000">
        <a:off x="5596763" y="2007961"/>
        <a:ext cx="1194941" cy="1373496"/>
      </dsp:txXfrm>
    </dsp:sp>
    <dsp:sp modelId="{33CA0A2D-53D4-4E9E-B3E3-DD20895A8AF5}">
      <dsp:nvSpPr>
        <dsp:cNvPr id="0" name=""/>
        <dsp:cNvSpPr/>
      </dsp:nvSpPr>
      <dsp:spPr>
        <a:xfrm rot="5400000">
          <a:off x="4251465" y="3520403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INFOSEC</a:t>
          </a:r>
        </a:p>
      </dsp:txBody>
      <dsp:txXfrm rot="-5400000">
        <a:off x="4651691" y="3701652"/>
        <a:ext cx="1194941" cy="1373496"/>
      </dsp:txXfrm>
    </dsp:sp>
    <dsp:sp modelId="{567C2D6E-F798-46F0-809F-4676D1588D55}">
      <dsp:nvSpPr>
        <dsp:cNvPr id="0" name=""/>
        <dsp:cNvSpPr/>
      </dsp:nvSpPr>
      <dsp:spPr>
        <a:xfrm>
          <a:off x="6108747" y="3789781"/>
          <a:ext cx="2855792" cy="119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>
              <a:solidFill>
                <a:schemeClr val="accent6">
                  <a:lumMod val="75000"/>
                </a:schemeClr>
              </a:solidFill>
            </a:rPr>
            <a:t>Investigación</a:t>
          </a:r>
        </a:p>
      </dsp:txBody>
      <dsp:txXfrm>
        <a:off x="6108747" y="3789781"/>
        <a:ext cx="2855792" cy="1197236"/>
      </dsp:txXfrm>
    </dsp:sp>
    <dsp:sp modelId="{838AC34C-D6DA-4FC4-9335-1D2DF2D9E27C}">
      <dsp:nvSpPr>
        <dsp:cNvPr id="0" name=""/>
        <dsp:cNvSpPr/>
      </dsp:nvSpPr>
      <dsp:spPr>
        <a:xfrm rot="5400000">
          <a:off x="2398553" y="3523725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/>
            <a:t>MH</a:t>
          </a:r>
        </a:p>
      </dsp:txBody>
      <dsp:txXfrm rot="-5400000">
        <a:off x="2798779" y="3704974"/>
        <a:ext cx="1194941" cy="1373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B354C-47D8-4A62-8228-C843F1A55BFA}" type="datetimeFigureOut">
              <a:rPr lang="es-CL" smtClean="0"/>
              <a:t>28-03-2018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A2E02-8FF6-4F5F-AD41-6525730949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280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26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90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501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654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168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023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546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2025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3169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947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689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7808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95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29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106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943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319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552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48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064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478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37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6488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2694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0296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323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48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654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802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72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73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78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09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6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5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9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263237" y="3185087"/>
            <a:ext cx="8880763" cy="1142231"/>
          </a:xfrm>
        </p:spPr>
        <p:txBody>
          <a:bodyPr>
            <a:noAutofit/>
          </a:bodyPr>
          <a:lstStyle/>
          <a:p>
            <a:pPr algn="l"/>
            <a:r>
              <a:rPr lang="es-CL" sz="5400" dirty="0" smtClean="0">
                <a:latin typeface="MrRobot" panose="020B0600000000000000" pitchFamily="34" charset="0"/>
                <a:cs typeface="Calibri"/>
              </a:rPr>
              <a:t>Hacking </a:t>
            </a:r>
            <a:r>
              <a:rPr lang="es-CL" sz="5400" dirty="0" smtClean="0">
                <a:latin typeface="MrRobot" panose="020B0600000000000000" pitchFamily="34" charset="0"/>
                <a:cs typeface="Calibri"/>
              </a:rPr>
              <a:t>É</a:t>
            </a:r>
            <a:br>
              <a:rPr lang="es-CL" sz="5400" dirty="0" smtClean="0">
                <a:latin typeface="MrRobot" panose="020B0600000000000000" pitchFamily="34" charset="0"/>
                <a:cs typeface="Calibri"/>
              </a:rPr>
            </a:br>
            <a:r>
              <a:rPr lang="es-CL" sz="5400" dirty="0" smtClean="0">
                <a:latin typeface="MrRobot" panose="020B0600000000000000" pitchFamily="34" charset="0"/>
                <a:cs typeface="Calibri"/>
              </a:rPr>
              <a:t>           </a:t>
            </a:r>
            <a:r>
              <a:rPr lang="es-CL" sz="5400" dirty="0" err="1" smtClean="0">
                <a:latin typeface="MrRobot" panose="020B0600000000000000" pitchFamily="34" charset="0"/>
                <a:cs typeface="Calibri"/>
              </a:rPr>
              <a:t>Etico</a:t>
            </a:r>
            <a:r>
              <a:rPr lang="es-ES" sz="5400" dirty="0" smtClean="0">
                <a:latin typeface="Calibri"/>
                <a:cs typeface="Calibri"/>
              </a:rPr>
              <a:t/>
            </a:r>
            <a:br>
              <a:rPr lang="es-ES" sz="5400" dirty="0" smtClean="0">
                <a:latin typeface="Calibri"/>
                <a:cs typeface="Calibri"/>
              </a:rPr>
            </a:br>
            <a:endParaRPr lang="es-ES" sz="5400" dirty="0">
              <a:latin typeface="Calibri"/>
              <a:cs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70555" y="4852223"/>
            <a:ext cx="5073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3200" dirty="0" smtClean="0"/>
              <a:t>J. Agustín Salas Fernández.</a:t>
            </a:r>
          </a:p>
          <a:p>
            <a:pPr algn="r"/>
            <a:r>
              <a:rPr lang="es-CL" sz="3200" dirty="0" smtClean="0"/>
              <a:t>Asesor Academias IT</a:t>
            </a:r>
          </a:p>
          <a:p>
            <a:pPr algn="r"/>
            <a:r>
              <a:rPr lang="es-CL" sz="3200" dirty="0" err="1" smtClean="0"/>
              <a:t>agustin_salas_f</a:t>
            </a:r>
            <a:endParaRPr lang="es-CL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7" y="5902032"/>
            <a:ext cx="542229" cy="5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4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s-CL" dirty="0" err="1" smtClean="0">
                <a:latin typeface="MrRobot" panose="020B0600000000000000" pitchFamily="34" charset="0"/>
              </a:rPr>
              <a:t>Analisis</a:t>
            </a:r>
            <a:r>
              <a:rPr lang="es-CL" dirty="0" smtClean="0">
                <a:latin typeface="MrRobot" panose="020B0600000000000000" pitchFamily="34" charset="0"/>
              </a:rPr>
              <a:t> </a:t>
            </a:r>
            <a:r>
              <a:rPr lang="es-CL" dirty="0" smtClean="0">
                <a:latin typeface="MrRobot" panose="020B0600000000000000" pitchFamily="34" charset="0"/>
              </a:rPr>
              <a:t>de la </a:t>
            </a:r>
            <a:r>
              <a:rPr lang="es-CL" dirty="0" err="1" smtClean="0">
                <a:latin typeface="MrRobot" panose="020B0600000000000000" pitchFamily="34" charset="0"/>
              </a:rPr>
              <a:t>enumeracion</a:t>
            </a:r>
            <a:endParaRPr lang="es-CL" dirty="0">
              <a:latin typeface="MrRobot" panose="020B0600000000000000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3630"/>
            <a:ext cx="5325290" cy="41235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82490" y="3402623"/>
            <a:ext cx="32560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800" dirty="0" smtClean="0">
                <a:solidFill>
                  <a:srgbClr val="FF0000"/>
                </a:solidFill>
              </a:rPr>
              <a:t>Host 10.0.2.6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2800" dirty="0" smtClean="0"/>
              <a:t>Puerto 21 FTP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2800" dirty="0" smtClean="0"/>
              <a:t>Puerto 22 SSH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2800" dirty="0" smtClean="0"/>
              <a:t>Puerto 80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7228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 smtClean="0">
                <a:latin typeface="MrRobot" panose="020B0600000000000000" pitchFamily="34" charset="0"/>
              </a:rPr>
              <a:t>explotacion</a:t>
            </a:r>
            <a:endParaRPr lang="es-CL" dirty="0">
              <a:latin typeface="MrRobot" panose="020B0600000000000000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72" y="1145270"/>
            <a:ext cx="4984608" cy="45674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80" y="5774271"/>
            <a:ext cx="8716591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4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>
                <a:latin typeface="MrRobot" panose="020B0600000000000000" pitchFamily="34" charset="0"/>
              </a:rPr>
              <a:t>explotacion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694718"/>
            <a:ext cx="8886825" cy="9715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31" y="3189999"/>
            <a:ext cx="8458135" cy="253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6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>
                <a:latin typeface="MrRobot" panose="020B0600000000000000" pitchFamily="34" charset="0"/>
              </a:rPr>
              <a:t>explotacion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9382"/>
            <a:ext cx="4610743" cy="13813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3" y="2681578"/>
            <a:ext cx="6363333" cy="37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>
                <a:latin typeface="MrRobot" panose="020B0600000000000000" pitchFamily="34" charset="0"/>
              </a:rPr>
              <a:t>explotacion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12" y="1186599"/>
            <a:ext cx="6784775" cy="28536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13" y="4016101"/>
            <a:ext cx="6784774" cy="1828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613" y="4215514"/>
            <a:ext cx="6784774" cy="2609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613" y="4674851"/>
            <a:ext cx="6789082" cy="16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7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>
                <a:latin typeface="MrRobot" panose="020B0600000000000000" pitchFamily="34" charset="0"/>
              </a:rPr>
              <a:t>explotacion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1110871"/>
            <a:ext cx="3050932" cy="374238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689486"/>
            <a:ext cx="9073662" cy="4124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394" y="2609735"/>
            <a:ext cx="552626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6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>
                <a:latin typeface="MrRobot" panose="020B0600000000000000" pitchFamily="34" charset="0"/>
              </a:rPr>
              <a:t>explotacion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8" y="1648143"/>
            <a:ext cx="8764223" cy="6954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722" y="2673885"/>
            <a:ext cx="5106113" cy="28293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469" y="5833525"/>
            <a:ext cx="6640621" cy="5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>
                <a:latin typeface="MrRobot" panose="020B0600000000000000" pitchFamily="34" charset="0"/>
              </a:rPr>
              <a:t>explotacion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0" y="1330303"/>
            <a:ext cx="8265032" cy="34910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1" y="4976350"/>
            <a:ext cx="6468378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 smtClean="0">
                <a:latin typeface="MrRobot" panose="020B0600000000000000" pitchFamily="34" charset="0"/>
              </a:rPr>
              <a:t>meterpreter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45" y="1249784"/>
            <a:ext cx="7339997" cy="414354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47966" y="5393331"/>
            <a:ext cx="6383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400" dirty="0" err="1">
                <a:solidFill>
                  <a:srgbClr val="FF0000"/>
                </a:solidFill>
                <a:latin typeface="MrRobot" panose="020B0600000000000000" pitchFamily="34" charset="0"/>
                <a:ea typeface="+mj-ea"/>
                <a:cs typeface="+mj-cs"/>
              </a:rPr>
              <a:t>exploit</a:t>
            </a:r>
            <a:endParaRPr lang="es-CL" sz="4400" dirty="0">
              <a:solidFill>
                <a:srgbClr val="FF0000"/>
              </a:solidFill>
              <a:latin typeface="MrRobot" panose="020B0600000000000000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5704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>
                <a:latin typeface="MrRobot" panose="020B0600000000000000" pitchFamily="34" charset="0"/>
              </a:rPr>
              <a:t>meterpreter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7217"/>
            <a:ext cx="8240275" cy="198147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8" y="3276183"/>
            <a:ext cx="8006026" cy="15539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639" y="4886467"/>
            <a:ext cx="3771412" cy="14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1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243028126"/>
              </p:ext>
            </p:extLst>
          </p:nvPr>
        </p:nvGraphicFramePr>
        <p:xfrm>
          <a:off x="-96982" y="1052944"/>
          <a:ext cx="9240982" cy="5389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12469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L" sz="2800" dirty="0" smtClean="0">
                <a:latin typeface="MrRobot" panose="020B0600000000000000" pitchFamily="34" charset="0"/>
              </a:rPr>
              <a:t>Experiencia profesional</a:t>
            </a:r>
            <a:endParaRPr lang="es-CL" sz="2800" dirty="0">
              <a:latin typeface="MrRobot" panose="020B06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60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s-CL" dirty="0" smtClean="0">
                <a:latin typeface="MrRobot" panose="020B0600000000000000" pitchFamily="34" charset="0"/>
              </a:rPr>
              <a:t>Directorio </a:t>
            </a:r>
            <a:br>
              <a:rPr lang="es-CL" dirty="0" smtClean="0">
                <a:latin typeface="MrRobot" panose="020B0600000000000000" pitchFamily="34" charset="0"/>
              </a:rPr>
            </a:br>
            <a:r>
              <a:rPr lang="es-CL" dirty="0" smtClean="0">
                <a:latin typeface="MrRobot" panose="020B0600000000000000" pitchFamily="34" charset="0"/>
              </a:rPr>
              <a:t>de la victima</a:t>
            </a:r>
            <a:endParaRPr lang="es-CL" dirty="0">
              <a:latin typeface="MrRobot" panose="020B0600000000000000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51" y="1649893"/>
            <a:ext cx="5716898" cy="47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 smtClean="0">
                <a:latin typeface="MrRobot" panose="020B0600000000000000" pitchFamily="34" charset="0"/>
              </a:rPr>
              <a:t>passwd</a:t>
            </a:r>
            <a:endParaRPr lang="es-CL" dirty="0">
              <a:latin typeface="MrRobot" panose="020B0600000000000000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2" y="1308985"/>
            <a:ext cx="709711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>
                <a:latin typeface="MrRobot" panose="020B0600000000000000" pitchFamily="34" charset="0"/>
              </a:rPr>
              <a:t>passwd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09" y="1195755"/>
            <a:ext cx="5643443" cy="10104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06" y="2314575"/>
            <a:ext cx="4057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s-CL" dirty="0" smtClean="0">
                <a:latin typeface="MrRobot" panose="020B0600000000000000" pitchFamily="34" charset="0"/>
              </a:rPr>
              <a:t>Una vez </a:t>
            </a:r>
            <a:br>
              <a:rPr lang="es-CL" dirty="0" smtClean="0">
                <a:latin typeface="MrRobot" panose="020B0600000000000000" pitchFamily="34" charset="0"/>
              </a:rPr>
            </a:br>
            <a:r>
              <a:rPr lang="es-CL" dirty="0" smtClean="0">
                <a:latin typeface="MrRobot" panose="020B0600000000000000" pitchFamily="34" charset="0"/>
              </a:rPr>
              <a:t>explotado</a:t>
            </a:r>
            <a:endParaRPr lang="es-CL" dirty="0">
              <a:latin typeface="MrRobot" panose="020B0600000000000000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78" y="2288116"/>
            <a:ext cx="5528163" cy="310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9185" y="2189284"/>
            <a:ext cx="6761285" cy="2490300"/>
          </a:xfrm>
        </p:spPr>
        <p:txBody>
          <a:bodyPr>
            <a:normAutofit/>
          </a:bodyPr>
          <a:lstStyle/>
          <a:p>
            <a:pPr algn="l"/>
            <a:r>
              <a:rPr lang="es-CL" sz="6000" dirty="0" smtClean="0">
                <a:latin typeface="MrRobot" panose="020B0600000000000000" pitchFamily="34" charset="0"/>
              </a:rPr>
              <a:t>Esto es el fin.</a:t>
            </a:r>
            <a:endParaRPr lang="es-CL" sz="6000" dirty="0">
              <a:latin typeface="MrRobot" panose="020B06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2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1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469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L" sz="3600" dirty="0" smtClean="0">
                <a:latin typeface="MrRobot" panose="020B0600000000000000" pitchFamily="34" charset="0"/>
              </a:rPr>
              <a:t>Mi </a:t>
            </a:r>
            <a:r>
              <a:rPr lang="es-CL" sz="3600" dirty="0" smtClean="0">
                <a:latin typeface="MrRobot" panose="020B0600000000000000" pitchFamily="34" charset="0"/>
              </a:rPr>
              <a:t>titulo  favorito</a:t>
            </a:r>
            <a:r>
              <a:rPr lang="es-CL" sz="3600" dirty="0" smtClean="0">
                <a:latin typeface="MrRobot" panose="020B0600000000000000" pitchFamily="34" charset="0"/>
              </a:rPr>
              <a:t>?</a:t>
            </a:r>
            <a:endParaRPr lang="es-CL" sz="3600" dirty="0">
              <a:latin typeface="MrRobot" panose="020B0600000000000000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09" y="1143000"/>
            <a:ext cx="5871973" cy="502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83" y="3934690"/>
            <a:ext cx="1819626" cy="20078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2" y="1587577"/>
            <a:ext cx="2557618" cy="19182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6" y="1587577"/>
            <a:ext cx="3383107" cy="1902535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2469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L" sz="4000" dirty="0" err="1">
                <a:latin typeface="MrRobot" panose="020B0600000000000000" pitchFamily="34" charset="0"/>
              </a:rPr>
              <a:t>a</a:t>
            </a:r>
            <a:r>
              <a:rPr lang="es-CL" sz="4000" dirty="0" err="1" smtClean="0">
                <a:latin typeface="MrRobot" panose="020B0600000000000000" pitchFamily="34" charset="0"/>
              </a:rPr>
              <a:t>reas</a:t>
            </a:r>
            <a:r>
              <a:rPr lang="es-CL" sz="4000" dirty="0" smtClean="0">
                <a:latin typeface="MrRobot" panose="020B0600000000000000" pitchFamily="34" charset="0"/>
              </a:rPr>
              <a:t> </a:t>
            </a:r>
            <a:r>
              <a:rPr lang="es-CL" sz="4000" dirty="0" smtClean="0">
                <a:latin typeface="MrRobot" panose="020B0600000000000000" pitchFamily="34" charset="0"/>
              </a:rPr>
              <a:t>de </a:t>
            </a:r>
            <a:r>
              <a:rPr lang="es-CL" sz="4000" dirty="0" err="1" smtClean="0">
                <a:latin typeface="MrRobot" panose="020B0600000000000000" pitchFamily="34" charset="0"/>
              </a:rPr>
              <a:t>interes</a:t>
            </a:r>
            <a:endParaRPr lang="es-CL" sz="4000" dirty="0">
              <a:latin typeface="MrRobot" panose="020B06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5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3" y="884958"/>
            <a:ext cx="3277758" cy="55712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0" y="884958"/>
            <a:ext cx="4175413" cy="5567217"/>
          </a:xfrm>
          <a:prstGeom prst="rect">
            <a:avLst/>
          </a:prstGeom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2469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L" dirty="0" smtClean="0">
                <a:latin typeface="MrRobot" panose="020B0600000000000000" pitchFamily="34" charset="0"/>
              </a:rPr>
              <a:t>academias  </a:t>
            </a:r>
            <a:r>
              <a:rPr lang="es-CL" dirty="0">
                <a:latin typeface="MrRobot" panose="020B0600000000000000" pitchFamily="34" charset="0"/>
              </a:rPr>
              <a:t> </a:t>
            </a:r>
            <a:r>
              <a:rPr lang="es-CL" dirty="0" smtClean="0">
                <a:latin typeface="MrRobot" panose="020B0600000000000000" pitchFamily="34" charset="0"/>
              </a:rPr>
              <a:t>IT</a:t>
            </a:r>
            <a:endParaRPr lang="es-CL" dirty="0">
              <a:latin typeface="MrRobot" panose="020B06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93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 smtClean="0">
                <a:latin typeface="MrRobot" panose="020B0600000000000000" pitchFamily="34" charset="0"/>
              </a:rPr>
              <a:t>Metodologia</a:t>
            </a:r>
            <a:r>
              <a:rPr lang="es-CL" dirty="0" smtClean="0">
                <a:latin typeface="MrRobot" panose="020B0600000000000000" pitchFamily="34" charset="0"/>
              </a:rPr>
              <a:t> EH</a:t>
            </a:r>
            <a:endParaRPr lang="es-CL" dirty="0">
              <a:latin typeface="MrRobot" panose="020B0600000000000000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135163"/>
            <a:ext cx="8159261" cy="529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5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 smtClean="0">
                <a:latin typeface="MrRobot" panose="020B0600000000000000" pitchFamily="34" charset="0"/>
              </a:rPr>
              <a:t>Hack</a:t>
            </a:r>
            <a:r>
              <a:rPr lang="es-CL" dirty="0" smtClean="0">
                <a:latin typeface="MrRobot" panose="020B0600000000000000" pitchFamily="34" charset="0"/>
              </a:rPr>
              <a:t> </a:t>
            </a:r>
            <a:r>
              <a:rPr lang="es-CL" dirty="0" smtClean="0">
                <a:latin typeface="MrRobot" panose="020B0600000000000000" pitchFamily="34" charset="0"/>
              </a:rPr>
              <a:t>  </a:t>
            </a:r>
            <a:r>
              <a:rPr lang="es-CL" dirty="0" err="1" smtClean="0">
                <a:latin typeface="MrRobot" panose="020B0600000000000000" pitchFamily="34" charset="0"/>
              </a:rPr>
              <a:t>Lab</a:t>
            </a:r>
            <a:r>
              <a:rPr lang="es-CL" dirty="0" smtClean="0">
                <a:latin typeface="MrRobot" panose="020B0600000000000000" pitchFamily="34" charset="0"/>
              </a:rPr>
              <a:t> </a:t>
            </a:r>
            <a:endParaRPr lang="es-CL" dirty="0">
              <a:latin typeface="MrRobot" panose="020B0600000000000000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02623"/>
            <a:ext cx="2879214" cy="21629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18544" y="2316100"/>
            <a:ext cx="1269023" cy="12690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644" y="2078895"/>
            <a:ext cx="1068326" cy="113664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173912" y="5752610"/>
            <a:ext cx="8528538" cy="52753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ORACLE VIRTUALBOX</a:t>
            </a:r>
            <a:endParaRPr lang="es-C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106" y="3402624"/>
            <a:ext cx="2803379" cy="2167993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73912" y="1951891"/>
            <a:ext cx="3448519" cy="37377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redondeado 10"/>
          <p:cNvSpPr/>
          <p:nvPr/>
        </p:nvSpPr>
        <p:spPr>
          <a:xfrm>
            <a:off x="5209971" y="1951890"/>
            <a:ext cx="3448519" cy="37377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Flecha derecha 3"/>
          <p:cNvSpPr/>
          <p:nvPr/>
        </p:nvSpPr>
        <p:spPr>
          <a:xfrm>
            <a:off x="3762503" y="3478210"/>
            <a:ext cx="1351355" cy="6850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709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 smtClean="0">
                <a:latin typeface="MrRobot" panose="020B0600000000000000" pitchFamily="34" charset="0"/>
              </a:rPr>
              <a:t>Enumeracion</a:t>
            </a:r>
            <a:endParaRPr lang="es-CL" dirty="0">
              <a:latin typeface="MrRobot" panose="020B0600000000000000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6" y="2278845"/>
            <a:ext cx="8424208" cy="30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4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 smtClean="0">
                <a:latin typeface="MrRobot" panose="020B0600000000000000" pitchFamily="34" charset="0"/>
              </a:rPr>
              <a:t>Enumeracion</a:t>
            </a:r>
            <a:endParaRPr lang="es-CL" dirty="0">
              <a:latin typeface="MrRobot" panose="020B0600000000000000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78" y="3905861"/>
            <a:ext cx="8535440" cy="16683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0" y="1743176"/>
            <a:ext cx="8512638" cy="1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6771</TotalTime>
  <Words>79</Words>
  <Application>Microsoft Office PowerPoint</Application>
  <PresentationFormat>Presentación en pantalla (4:3)</PresentationFormat>
  <Paragraphs>43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MrRobot</vt:lpstr>
      <vt:lpstr>Tema de Office</vt:lpstr>
      <vt:lpstr>1_Tema de Office</vt:lpstr>
      <vt:lpstr>2_Tema de Office</vt:lpstr>
      <vt:lpstr>Hacking É            Etico </vt:lpstr>
      <vt:lpstr>Experiencia profesional</vt:lpstr>
      <vt:lpstr>Mi titulo  favorito?</vt:lpstr>
      <vt:lpstr>areas de interes</vt:lpstr>
      <vt:lpstr>academias   IT</vt:lpstr>
      <vt:lpstr>Metodologia EH</vt:lpstr>
      <vt:lpstr>Hack   Lab </vt:lpstr>
      <vt:lpstr>Enumeracion</vt:lpstr>
      <vt:lpstr>Enumeracion</vt:lpstr>
      <vt:lpstr>Analisis de la enumeracion</vt:lpstr>
      <vt:lpstr>explotacion</vt:lpstr>
      <vt:lpstr>explotacion</vt:lpstr>
      <vt:lpstr>explotacion</vt:lpstr>
      <vt:lpstr>explotacion</vt:lpstr>
      <vt:lpstr>explotacion</vt:lpstr>
      <vt:lpstr>explotacion</vt:lpstr>
      <vt:lpstr>explotacion</vt:lpstr>
      <vt:lpstr>meterpreter</vt:lpstr>
      <vt:lpstr>meterpreter</vt:lpstr>
      <vt:lpstr>Directorio  de la victima</vt:lpstr>
      <vt:lpstr>passwd</vt:lpstr>
      <vt:lpstr>passwd</vt:lpstr>
      <vt:lpstr>Una vez  explotado</vt:lpstr>
      <vt:lpstr>Esto es el fin.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Jeko</dc:creator>
  <cp:lastModifiedBy>Agustín Salas Fernández</cp:lastModifiedBy>
  <cp:revision>92</cp:revision>
  <cp:lastPrinted>2017-03-13T18:12:23Z</cp:lastPrinted>
  <dcterms:created xsi:type="dcterms:W3CDTF">2017-03-13T18:08:08Z</dcterms:created>
  <dcterms:modified xsi:type="dcterms:W3CDTF">2018-03-29T14:51:53Z</dcterms:modified>
</cp:coreProperties>
</file>